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_rels/presentation.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8.xml.rels" ContentType="application/vnd.openxmlformats-package.relationships+xml"/>
  <Override PartName="/ppt/slideLayouts/_rels/slideLayout5.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2.xml.rels" ContentType="application/vnd.openxmlformats-package.relationships+xml"/>
  <Override PartName="/ppt/slideLayouts/_rels/slideLayout1.xml.rels" ContentType="application/vnd.openxmlformats-package.relationships+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media/image1.jpeg" ContentType="image/jpeg"/>
  <Override PartName="/ppt/media/image5.png" ContentType="image/png"/>
  <Override PartName="/ppt/media/image10.png" ContentType="image/png"/>
  <Override PartName="/ppt/media/image2.jpeg" ContentType="image/jpeg"/>
  <Override PartName="/ppt/media/image3.png" ContentType="image/png"/>
  <Override PartName="/ppt/media/image4.png" ContentType="image/png"/>
  <Override PartName="/ppt/media/image6.png" ContentType="image/png"/>
  <Override PartName="/ppt/media/image7.png" ContentType="image/png"/>
  <Override PartName="/ppt/media/image8.png" ContentType="image/png"/>
  <Override PartName="/ppt/media/image9.png" ContentType="image/png"/>
  <Override PartName="/ppt/slides/slide1.xml" ContentType="application/vnd.openxmlformats-officedocument.presentationml.slide+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 id="257" r:id="rId4"/>
    <p:sldId id="258" r:id="rId5"/>
    <p:sldId id="259" r:id="rId6"/>
    <p:sldId id="260" r:id="rId7"/>
    <p:sldId id="261" r:id="rId8"/>
    <p:sldId id="262" r:id="rId9"/>
    <p:sldId id="263" r:id="rId10"/>
    <p:sldId id="264" r:id="rId11"/>
    <p:sldId id="265" r:id="rId12"/>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
</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27" name="PlaceHolder 2"/>
          <p:cNvSpPr>
            <a:spLocks noGrp="1"/>
          </p:cNvSpPr>
          <p:nvPr>
            <p:ph type="body"/>
          </p:nvPr>
        </p:nvSpPr>
        <p:spPr>
          <a:xfrm>
            <a:off x="838080" y="1825560"/>
            <a:ext cx="1051524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28" name="PlaceHolder 3"/>
          <p:cNvSpPr>
            <a:spLocks noGrp="1"/>
          </p:cNvSpPr>
          <p:nvPr>
            <p:ph type="body"/>
          </p:nvPr>
        </p:nvSpPr>
        <p:spPr>
          <a:xfrm>
            <a:off x="838080" y="4098240"/>
            <a:ext cx="10515240" cy="20750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30" name="PlaceHolder 2"/>
          <p:cNvSpPr>
            <a:spLocks noGrp="1"/>
          </p:cNvSpPr>
          <p:nvPr>
            <p:ph type="body"/>
          </p:nvPr>
        </p:nvSpPr>
        <p:spPr>
          <a:xfrm>
            <a:off x="838080" y="182556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31" name="PlaceHolder 3"/>
          <p:cNvSpPr>
            <a:spLocks noGrp="1"/>
          </p:cNvSpPr>
          <p:nvPr>
            <p:ph type="body"/>
          </p:nvPr>
        </p:nvSpPr>
        <p:spPr>
          <a:xfrm>
            <a:off x="6226200" y="182556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32" name="PlaceHolder 4"/>
          <p:cNvSpPr>
            <a:spLocks noGrp="1"/>
          </p:cNvSpPr>
          <p:nvPr>
            <p:ph type="body"/>
          </p:nvPr>
        </p:nvSpPr>
        <p:spPr>
          <a:xfrm>
            <a:off x="838080" y="409824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33" name="PlaceHolder 5"/>
          <p:cNvSpPr>
            <a:spLocks noGrp="1"/>
          </p:cNvSpPr>
          <p:nvPr>
            <p:ph type="body"/>
          </p:nvPr>
        </p:nvSpPr>
        <p:spPr>
          <a:xfrm>
            <a:off x="6226200" y="409824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35" name="PlaceHolder 2"/>
          <p:cNvSpPr>
            <a:spLocks noGrp="1"/>
          </p:cNvSpPr>
          <p:nvPr>
            <p:ph type="body"/>
          </p:nvPr>
        </p:nvSpPr>
        <p:spPr>
          <a:xfrm>
            <a:off x="838080" y="1825560"/>
            <a:ext cx="338580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36" name="PlaceHolder 3"/>
          <p:cNvSpPr>
            <a:spLocks noGrp="1"/>
          </p:cNvSpPr>
          <p:nvPr>
            <p:ph type="body"/>
          </p:nvPr>
        </p:nvSpPr>
        <p:spPr>
          <a:xfrm>
            <a:off x="4393440" y="1825560"/>
            <a:ext cx="338580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37" name="PlaceHolder 4"/>
          <p:cNvSpPr>
            <a:spLocks noGrp="1"/>
          </p:cNvSpPr>
          <p:nvPr>
            <p:ph type="body"/>
          </p:nvPr>
        </p:nvSpPr>
        <p:spPr>
          <a:xfrm>
            <a:off x="7949160" y="1825560"/>
            <a:ext cx="338580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38" name="PlaceHolder 5"/>
          <p:cNvSpPr>
            <a:spLocks noGrp="1"/>
          </p:cNvSpPr>
          <p:nvPr>
            <p:ph type="body"/>
          </p:nvPr>
        </p:nvSpPr>
        <p:spPr>
          <a:xfrm>
            <a:off x="838080" y="4098240"/>
            <a:ext cx="338580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39" name="PlaceHolder 6"/>
          <p:cNvSpPr>
            <a:spLocks noGrp="1"/>
          </p:cNvSpPr>
          <p:nvPr>
            <p:ph type="body"/>
          </p:nvPr>
        </p:nvSpPr>
        <p:spPr>
          <a:xfrm>
            <a:off x="4393440" y="4098240"/>
            <a:ext cx="338580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40" name="PlaceHolder 7"/>
          <p:cNvSpPr>
            <a:spLocks noGrp="1"/>
          </p:cNvSpPr>
          <p:nvPr>
            <p:ph type="body"/>
          </p:nvPr>
        </p:nvSpPr>
        <p:spPr>
          <a:xfrm>
            <a:off x="7949160" y="4098240"/>
            <a:ext cx="3385800" cy="20750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8" name="PlaceHolder 2"/>
          <p:cNvSpPr>
            <a:spLocks noGrp="1"/>
          </p:cNvSpPr>
          <p:nvPr>
            <p:ph type="body"/>
          </p:nvPr>
        </p:nvSpPr>
        <p:spPr>
          <a:xfrm>
            <a:off x="838080" y="1825560"/>
            <a:ext cx="10515240" cy="435096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10" name="PlaceHolder 2"/>
          <p:cNvSpPr>
            <a:spLocks noGrp="1"/>
          </p:cNvSpPr>
          <p:nvPr>
            <p:ph type="body"/>
          </p:nvPr>
        </p:nvSpPr>
        <p:spPr>
          <a:xfrm>
            <a:off x="838080" y="1825560"/>
            <a:ext cx="5131080" cy="4350960"/>
          </a:xfrm>
          <a:prstGeom prst="rect">
            <a:avLst/>
          </a:prstGeom>
        </p:spPr>
        <p:txBody>
          <a:bodyPr lIns="0" rIns="0" tIns="0" bIns="0">
            <a:normAutofit/>
          </a:bodyPr>
          <a:p>
            <a:endParaRPr b="0" lang="en-US" sz="2800" spc="-1" strike="noStrike">
              <a:solidFill>
                <a:srgbClr val="000000"/>
              </a:solidFill>
              <a:latin typeface="Calibri"/>
            </a:endParaRPr>
          </a:p>
        </p:txBody>
      </p:sp>
      <p:sp>
        <p:nvSpPr>
          <p:cNvPr id="11" name="PlaceHolder 3"/>
          <p:cNvSpPr>
            <a:spLocks noGrp="1"/>
          </p:cNvSpPr>
          <p:nvPr>
            <p:ph type="body"/>
          </p:nvPr>
        </p:nvSpPr>
        <p:spPr>
          <a:xfrm>
            <a:off x="6226200" y="1825560"/>
            <a:ext cx="5131080" cy="435096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15" name="PlaceHolder 2"/>
          <p:cNvSpPr>
            <a:spLocks noGrp="1"/>
          </p:cNvSpPr>
          <p:nvPr>
            <p:ph type="body"/>
          </p:nvPr>
        </p:nvSpPr>
        <p:spPr>
          <a:xfrm>
            <a:off x="838080" y="182556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16" name="PlaceHolder 3"/>
          <p:cNvSpPr>
            <a:spLocks noGrp="1"/>
          </p:cNvSpPr>
          <p:nvPr>
            <p:ph type="body"/>
          </p:nvPr>
        </p:nvSpPr>
        <p:spPr>
          <a:xfrm>
            <a:off x="6226200" y="1825560"/>
            <a:ext cx="5131080" cy="4350960"/>
          </a:xfrm>
          <a:prstGeom prst="rect">
            <a:avLst/>
          </a:prstGeom>
        </p:spPr>
        <p:txBody>
          <a:bodyPr lIns="0" rIns="0" tIns="0" bIns="0">
            <a:normAutofit/>
          </a:bodyPr>
          <a:p>
            <a:endParaRPr b="0" lang="en-US" sz="2800" spc="-1" strike="noStrike">
              <a:solidFill>
                <a:srgbClr val="000000"/>
              </a:solidFill>
              <a:latin typeface="Calibri"/>
            </a:endParaRPr>
          </a:p>
        </p:txBody>
      </p:sp>
      <p:sp>
        <p:nvSpPr>
          <p:cNvPr id="17" name="PlaceHolder 4"/>
          <p:cNvSpPr>
            <a:spLocks noGrp="1"/>
          </p:cNvSpPr>
          <p:nvPr>
            <p:ph type="body"/>
          </p:nvPr>
        </p:nvSpPr>
        <p:spPr>
          <a:xfrm>
            <a:off x="838080" y="409824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19" name="PlaceHolder 2"/>
          <p:cNvSpPr>
            <a:spLocks noGrp="1"/>
          </p:cNvSpPr>
          <p:nvPr>
            <p:ph type="body"/>
          </p:nvPr>
        </p:nvSpPr>
        <p:spPr>
          <a:xfrm>
            <a:off x="838080" y="1825560"/>
            <a:ext cx="5131080" cy="4350960"/>
          </a:xfrm>
          <a:prstGeom prst="rect">
            <a:avLst/>
          </a:prstGeom>
        </p:spPr>
        <p:txBody>
          <a:bodyPr lIns="0" rIns="0" tIns="0" bIns="0">
            <a:normAutofit/>
          </a:bodyPr>
          <a:p>
            <a:endParaRPr b="0" lang="en-US" sz="2800" spc="-1" strike="noStrike">
              <a:solidFill>
                <a:srgbClr val="000000"/>
              </a:solidFill>
              <a:latin typeface="Calibri"/>
            </a:endParaRPr>
          </a:p>
        </p:txBody>
      </p:sp>
      <p:sp>
        <p:nvSpPr>
          <p:cNvPr id="20" name="PlaceHolder 3"/>
          <p:cNvSpPr>
            <a:spLocks noGrp="1"/>
          </p:cNvSpPr>
          <p:nvPr>
            <p:ph type="body"/>
          </p:nvPr>
        </p:nvSpPr>
        <p:spPr>
          <a:xfrm>
            <a:off x="6226200" y="182556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21" name="PlaceHolder 4"/>
          <p:cNvSpPr>
            <a:spLocks noGrp="1"/>
          </p:cNvSpPr>
          <p:nvPr>
            <p:ph type="body"/>
          </p:nvPr>
        </p:nvSpPr>
        <p:spPr>
          <a:xfrm>
            <a:off x="6226200" y="409824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en-US" sz="1800" spc="-1" strike="noStrike">
              <a:solidFill>
                <a:srgbClr val="000000"/>
              </a:solidFill>
              <a:latin typeface="Calibri"/>
            </a:endParaRPr>
          </a:p>
        </p:txBody>
      </p:sp>
      <p:sp>
        <p:nvSpPr>
          <p:cNvPr id="23" name="PlaceHolder 2"/>
          <p:cNvSpPr>
            <a:spLocks noGrp="1"/>
          </p:cNvSpPr>
          <p:nvPr>
            <p:ph type="body"/>
          </p:nvPr>
        </p:nvSpPr>
        <p:spPr>
          <a:xfrm>
            <a:off x="838080" y="182556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24" name="PlaceHolder 3"/>
          <p:cNvSpPr>
            <a:spLocks noGrp="1"/>
          </p:cNvSpPr>
          <p:nvPr>
            <p:ph type="body"/>
          </p:nvPr>
        </p:nvSpPr>
        <p:spPr>
          <a:xfrm>
            <a:off x="6226200" y="1825560"/>
            <a:ext cx="5131080" cy="2075040"/>
          </a:xfrm>
          <a:prstGeom prst="rect">
            <a:avLst/>
          </a:prstGeom>
        </p:spPr>
        <p:txBody>
          <a:bodyPr lIns="0" rIns="0" tIns="0" bIns="0">
            <a:normAutofit/>
          </a:bodyPr>
          <a:p>
            <a:endParaRPr b="0" lang="en-US" sz="2800" spc="-1" strike="noStrike">
              <a:solidFill>
                <a:srgbClr val="000000"/>
              </a:solidFill>
              <a:latin typeface="Calibri"/>
            </a:endParaRPr>
          </a:p>
        </p:txBody>
      </p:sp>
      <p:sp>
        <p:nvSpPr>
          <p:cNvPr id="25" name="PlaceHolder 4"/>
          <p:cNvSpPr>
            <a:spLocks noGrp="1"/>
          </p:cNvSpPr>
          <p:nvPr>
            <p:ph type="body"/>
          </p:nvPr>
        </p:nvSpPr>
        <p:spPr>
          <a:xfrm>
            <a:off x="838080" y="4098240"/>
            <a:ext cx="10515240" cy="2075040"/>
          </a:xfrm>
          <a:prstGeom prst="rect">
            <a:avLst/>
          </a:prstGeom>
        </p:spPr>
        <p:txBody>
          <a:bodyPr lIns="0" rIns="0" tIns="0" bIns="0">
            <a:normAutofit/>
          </a:bodyPr>
          <a:p>
            <a:endParaRPr b="0" lang="en-US"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8080" y="365040"/>
            <a:ext cx="10515240" cy="1325160"/>
          </a:xfrm>
          <a:prstGeom prst="rect">
            <a:avLst/>
          </a:prstGeom>
        </p:spPr>
        <p:txBody>
          <a:bodyPr anchor="ctr">
            <a:noAutofit/>
          </a:bodyPr>
          <a:p>
            <a:pPr>
              <a:lnSpc>
                <a:spcPct val="90000"/>
              </a:lnSpc>
            </a:pPr>
            <a:r>
              <a:rPr b="0" lang="en-US" sz="4400" spc="-1" strike="noStrike">
                <a:solidFill>
                  <a:srgbClr val="000000"/>
                </a:solidFill>
                <a:latin typeface="Calibri Light"/>
              </a:rPr>
              <a:t>Click to edit Master title style</a:t>
            </a:r>
            <a:endParaRPr b="0" lang="en-US" sz="4400" spc="-1" strike="noStrike">
              <a:solidFill>
                <a:srgbClr val="000000"/>
              </a:solidFill>
              <a:latin typeface="Calibri"/>
            </a:endParaRPr>
          </a:p>
        </p:txBody>
      </p:sp>
      <p:sp>
        <p:nvSpPr>
          <p:cNvPr id="1" name="PlaceHolder 2"/>
          <p:cNvSpPr>
            <a:spLocks noGrp="1"/>
          </p:cNvSpPr>
          <p:nvPr>
            <p:ph type="body"/>
          </p:nvPr>
        </p:nvSpPr>
        <p:spPr>
          <a:xfrm>
            <a:off x="838080" y="1825560"/>
            <a:ext cx="10515240" cy="4350960"/>
          </a:xfrm>
          <a:prstGeom prst="rect">
            <a:avLst/>
          </a:prstGeom>
        </p:spPr>
        <p:txBody>
          <a:bodyPr>
            <a:noAutofit/>
          </a:bodyPr>
          <a:p>
            <a:pPr marL="228600" indent="-228240">
              <a:lnSpc>
                <a:spcPct val="90000"/>
              </a:lnSpc>
              <a:spcBef>
                <a:spcPts val="1001"/>
              </a:spcBef>
              <a:buClr>
                <a:srgbClr val="000000"/>
              </a:buClr>
              <a:buFont typeface="Arial"/>
              <a:buChar char="•"/>
            </a:pPr>
            <a:r>
              <a:rPr b="0" lang="en-US" sz="2800" spc="-1" strike="noStrike">
                <a:solidFill>
                  <a:srgbClr val="000000"/>
                </a:solidFill>
                <a:latin typeface="Calibri"/>
              </a:rPr>
              <a:t>Click to edit Master text styles</a:t>
            </a:r>
            <a:endParaRPr b="0" lang="en-US"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en-US" sz="2400" spc="-1" strike="noStrike">
                <a:solidFill>
                  <a:srgbClr val="000000"/>
                </a:solidFill>
                <a:latin typeface="Calibri"/>
              </a:rPr>
              <a:t>Second level</a:t>
            </a:r>
            <a:endParaRPr b="0" lang="en-US"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en-US" sz="2000" spc="-1" strike="noStrike">
                <a:solidFill>
                  <a:srgbClr val="000000"/>
                </a:solidFill>
                <a:latin typeface="Calibri"/>
              </a:rPr>
              <a:t>Third level</a:t>
            </a:r>
            <a:endParaRPr b="0" lang="en-US" sz="2000" spc="-1" strike="noStrike">
              <a:solidFill>
                <a:srgbClr val="000000"/>
              </a:solidFill>
              <a:latin typeface="Calibri"/>
            </a:endParaRPr>
          </a:p>
          <a:p>
            <a:pPr lvl="3" marL="1600200" indent="-228240">
              <a:lnSpc>
                <a:spcPct val="90000"/>
              </a:lnSpc>
              <a:spcBef>
                <a:spcPts val="499"/>
              </a:spcBef>
              <a:buClr>
                <a:srgbClr val="000000"/>
              </a:buClr>
              <a:buFont typeface="Arial"/>
              <a:buChar char="•"/>
            </a:pPr>
            <a:r>
              <a:rPr b="0" lang="en-US" sz="1800" spc="-1" strike="noStrike">
                <a:solidFill>
                  <a:srgbClr val="000000"/>
                </a:solidFill>
                <a:latin typeface="Calibri"/>
              </a:rPr>
              <a:t>Fourth level</a:t>
            </a:r>
            <a:endParaRPr b="0" lang="en-US" sz="1800" spc="-1" strike="noStrike">
              <a:solidFill>
                <a:srgbClr val="000000"/>
              </a:solidFill>
              <a:latin typeface="Calibri"/>
            </a:endParaRPr>
          </a:p>
          <a:p>
            <a:pPr lvl="4" marL="2057400" indent="-228240">
              <a:lnSpc>
                <a:spcPct val="90000"/>
              </a:lnSpc>
              <a:spcBef>
                <a:spcPts val="499"/>
              </a:spcBef>
              <a:buClr>
                <a:srgbClr val="000000"/>
              </a:buClr>
              <a:buFont typeface="Arial"/>
              <a:buChar char="•"/>
            </a:pPr>
            <a:r>
              <a:rPr b="0" lang="en-US" sz="1800" spc="-1" strike="noStrike">
                <a:solidFill>
                  <a:srgbClr val="000000"/>
                </a:solidFill>
                <a:latin typeface="Calibri"/>
              </a:rPr>
              <a:t>Fifth level</a:t>
            </a:r>
            <a:endParaRPr b="0" lang="en-US" sz="1800" spc="-1" strike="noStrike">
              <a:solidFill>
                <a:srgbClr val="000000"/>
              </a:solidFill>
              <a:latin typeface="Calibri"/>
            </a:endParaRPr>
          </a:p>
        </p:txBody>
      </p:sp>
      <p:sp>
        <p:nvSpPr>
          <p:cNvPr id="2" name="PlaceHolder 3"/>
          <p:cNvSpPr>
            <a:spLocks noGrp="1"/>
          </p:cNvSpPr>
          <p:nvPr>
            <p:ph type="dt"/>
          </p:nvPr>
        </p:nvSpPr>
        <p:spPr>
          <a:xfrm>
            <a:off x="838080" y="6356520"/>
            <a:ext cx="2742840" cy="364680"/>
          </a:xfrm>
          <a:prstGeom prst="rect">
            <a:avLst/>
          </a:prstGeom>
        </p:spPr>
        <p:txBody>
          <a:bodyPr anchor="ctr">
            <a:noAutofit/>
          </a:bodyPr>
          <a:p>
            <a:pPr>
              <a:lnSpc>
                <a:spcPct val="100000"/>
              </a:lnSpc>
            </a:pPr>
            <a:fld id="{5DA45E3A-5144-4E55-BA6A-F202ECB844EE}" type="datetime">
              <a:rPr b="0" lang="en-US" sz="1200" spc="-1" strike="noStrike">
                <a:solidFill>
                  <a:srgbClr val="8b8b8b"/>
                </a:solidFill>
                <a:latin typeface="Calibri"/>
              </a:rPr>
              <a:t>2/9/22</a:t>
            </a:fld>
            <a:endParaRPr b="0" lang="en-IN" sz="1200" spc="-1" strike="noStrike">
              <a:latin typeface="Times New Roman"/>
            </a:endParaRPr>
          </a:p>
        </p:txBody>
      </p:sp>
      <p:sp>
        <p:nvSpPr>
          <p:cNvPr id="3" name="PlaceHolder 4"/>
          <p:cNvSpPr>
            <a:spLocks noGrp="1"/>
          </p:cNvSpPr>
          <p:nvPr>
            <p:ph type="ftr"/>
          </p:nvPr>
        </p:nvSpPr>
        <p:spPr>
          <a:xfrm>
            <a:off x="4038480" y="6356520"/>
            <a:ext cx="4114440" cy="364680"/>
          </a:xfrm>
          <a:prstGeom prst="rect">
            <a:avLst/>
          </a:prstGeom>
        </p:spPr>
        <p:txBody>
          <a:bodyPr anchor="ctr">
            <a:noAutofit/>
          </a:bodyPr>
          <a:p>
            <a:endParaRPr b="0" lang="en-IN" sz="2400" spc="-1" strike="noStrike">
              <a:latin typeface="Times New Roman"/>
            </a:endParaRPr>
          </a:p>
        </p:txBody>
      </p:sp>
      <p:sp>
        <p:nvSpPr>
          <p:cNvPr id="4" name="PlaceHolder 5"/>
          <p:cNvSpPr>
            <a:spLocks noGrp="1"/>
          </p:cNvSpPr>
          <p:nvPr>
            <p:ph type="sldNum"/>
          </p:nvPr>
        </p:nvSpPr>
        <p:spPr>
          <a:xfrm>
            <a:off x="8610480" y="6356520"/>
            <a:ext cx="2742840" cy="364680"/>
          </a:xfrm>
          <a:prstGeom prst="rect">
            <a:avLst/>
          </a:prstGeom>
        </p:spPr>
        <p:txBody>
          <a:bodyPr anchor="ctr">
            <a:noAutofit/>
          </a:bodyPr>
          <a:p>
            <a:pPr algn="r">
              <a:lnSpc>
                <a:spcPct val="100000"/>
              </a:lnSpc>
            </a:pPr>
            <a:fld id="{37138556-83A3-44C4-AAF5-8E31D0C4BACE}" type="slidenum">
              <a:rPr b="0" lang="en-US" sz="1200" spc="-1" strike="noStrike">
                <a:solidFill>
                  <a:srgbClr val="8b8b8b"/>
                </a:solidFill>
                <a:latin typeface="Calibri"/>
              </a:rPr>
              <a:t>&lt;number&gt;</a:t>
            </a:fld>
            <a:endParaRPr b="0" lang="en-IN"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 name="Title 1"/>
          <p:cNvSpPr txBox="1"/>
          <p:nvPr/>
        </p:nvSpPr>
        <p:spPr>
          <a:xfrm>
            <a:off x="253080" y="1123920"/>
            <a:ext cx="3146760" cy="4600800"/>
          </a:xfrm>
          <a:prstGeom prst="rect">
            <a:avLst/>
          </a:prstGeom>
          <a:noFill/>
          <a:ln w="0">
            <a:noFill/>
          </a:ln>
        </p:spPr>
        <p:txBody>
          <a:bodyPr anchor="ctr">
            <a:noAutofit/>
          </a:bodyPr>
          <a:p>
            <a:pPr>
              <a:lnSpc>
                <a:spcPct val="90000"/>
              </a:lnSpc>
            </a:pPr>
            <a:r>
              <a:rPr b="0" lang="en-IN" sz="4400" spc="-1" strike="noStrike">
                <a:solidFill>
                  <a:srgbClr val="000000"/>
                </a:solidFill>
                <a:latin typeface="Times New Roman"/>
              </a:rPr>
              <a:t>ABSTRACT</a:t>
            </a:r>
            <a:br/>
            <a:endParaRPr b="0" lang="en-US" sz="4400" spc="-1" strike="noStrike">
              <a:solidFill>
                <a:srgbClr val="000000"/>
              </a:solidFill>
              <a:latin typeface="Calibri"/>
            </a:endParaRPr>
          </a:p>
        </p:txBody>
      </p:sp>
      <p:sp>
        <p:nvSpPr>
          <p:cNvPr id="42" name="Content Placeholder 2"/>
          <p:cNvSpPr txBox="1"/>
          <p:nvPr/>
        </p:nvSpPr>
        <p:spPr>
          <a:xfrm>
            <a:off x="3462120" y="864000"/>
            <a:ext cx="7721640" cy="5120280"/>
          </a:xfrm>
          <a:prstGeom prst="rect">
            <a:avLst/>
          </a:prstGeom>
          <a:noFill/>
          <a:ln w="0">
            <a:noFill/>
          </a:ln>
        </p:spPr>
        <p:txBody>
          <a:bodyPr>
            <a:normAutofit fontScale="88000"/>
          </a:bodyPr>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The provision of the GDPR (general data protection regulation) is to ensure that personal data can only be gathered legally, under strict conditions, for a legitimate purpose, as well as to bring full control back to the data owners. It is open to interpretation. In fact, each organization has its own way to satisfy the new regulations and to demonstrate compliance. </a:t>
            </a:r>
            <a:endParaRPr b="0" lang="en-US" sz="28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In this application the gdpr is performed with crud operation and role rights .the implementation is performed in the application of hospital where each role has different rights to access .the admin will be mentoring the application by view of patient ,view of doctor and the actions performed by them</a:t>
            </a:r>
            <a:endParaRPr b="0" lang="en-US" sz="28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 name="Content Placeholder 2"/>
          <p:cNvSpPr txBox="1"/>
          <p:nvPr/>
        </p:nvSpPr>
        <p:spPr>
          <a:xfrm>
            <a:off x="838080" y="1825560"/>
            <a:ext cx="10515240" cy="4350960"/>
          </a:xfrm>
          <a:prstGeom prst="rect">
            <a:avLst/>
          </a:prstGeom>
          <a:noFill/>
          <a:ln w="0">
            <a:noFill/>
          </a:ln>
        </p:spPr>
        <p:txBody>
          <a:bodyPr>
            <a:normAutofit/>
          </a:bodyPr>
          <a:p>
            <a:pPr>
              <a:lnSpc>
                <a:spcPct val="90000"/>
              </a:lnSpc>
              <a:spcBef>
                <a:spcPts val="1001"/>
              </a:spcBef>
              <a:tabLst>
                <a:tab algn="l" pos="0"/>
              </a:tabLst>
            </a:pPr>
            <a:r>
              <a:rPr b="0" lang="en-US" sz="8000" spc="-1" strike="noStrike">
                <a:solidFill>
                  <a:srgbClr val="000000"/>
                </a:solidFill>
                <a:latin typeface="Calibri"/>
              </a:rPr>
              <a:t>    </a:t>
            </a:r>
            <a:r>
              <a:rPr b="0" lang="en-US" sz="8000" spc="-1" strike="noStrike">
                <a:solidFill>
                  <a:srgbClr val="000000"/>
                </a:solidFill>
                <a:latin typeface="Calibri"/>
              </a:rPr>
              <a:t>THANK YOU</a:t>
            </a:r>
            <a:endParaRPr b="0" lang="en-US" sz="80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 name="Title 1"/>
          <p:cNvSpPr txBox="1"/>
          <p:nvPr/>
        </p:nvSpPr>
        <p:spPr>
          <a:xfrm>
            <a:off x="838080" y="365040"/>
            <a:ext cx="10515240" cy="1325160"/>
          </a:xfrm>
          <a:prstGeom prst="rect">
            <a:avLst/>
          </a:prstGeom>
          <a:noFill/>
          <a:ln w="0">
            <a:noFill/>
          </a:ln>
        </p:spPr>
        <p:txBody>
          <a:bodyPr anchor="ctr">
            <a:noAutofit/>
          </a:bodyPr>
          <a:p>
            <a:pPr>
              <a:lnSpc>
                <a:spcPct val="90000"/>
              </a:lnSpc>
            </a:pPr>
            <a:r>
              <a:rPr b="0" lang="en-IN" sz="4400" spc="-1" strike="noStrike">
                <a:solidFill>
                  <a:srgbClr val="000000"/>
                </a:solidFill>
                <a:latin typeface="Times New Roman"/>
              </a:rPr>
              <a:t>EXISTING SYSTEM</a:t>
            </a:r>
            <a:endParaRPr b="0" lang="en-US" sz="4400" spc="-1" strike="noStrike">
              <a:solidFill>
                <a:srgbClr val="000000"/>
              </a:solidFill>
              <a:latin typeface="Calibri"/>
            </a:endParaRPr>
          </a:p>
        </p:txBody>
      </p:sp>
      <p:sp>
        <p:nvSpPr>
          <p:cNvPr id="44" name="Content Placeholder 2"/>
          <p:cNvSpPr txBox="1"/>
          <p:nvPr/>
        </p:nvSpPr>
        <p:spPr>
          <a:xfrm>
            <a:off x="838080" y="1825560"/>
            <a:ext cx="10515240" cy="4350960"/>
          </a:xfrm>
          <a:prstGeom prst="rect">
            <a:avLst/>
          </a:prstGeom>
          <a:noFill/>
          <a:ln w="0">
            <a:noFill/>
          </a:ln>
        </p:spPr>
        <p:txBody>
          <a:bodyPr>
            <a:normAutofit fontScale="77000"/>
          </a:bodyPr>
          <a:p>
            <a:pPr algn="just">
              <a:lnSpc>
                <a:spcPct val="90000"/>
              </a:lnSpc>
              <a:spcBef>
                <a:spcPts val="1001"/>
              </a:spcBef>
            </a:pPr>
            <a:endParaRPr b="0" lang="en-US" sz="2800" spc="-1" strike="noStrike">
              <a:solidFill>
                <a:srgbClr val="000000"/>
              </a:solidFill>
              <a:latin typeface="Calibri"/>
            </a:endParaRPr>
          </a:p>
          <a:p>
            <a:pPr algn="just">
              <a:lnSpc>
                <a:spcPct val="90000"/>
              </a:lnSpc>
              <a:spcBef>
                <a:spcPts val="1001"/>
              </a:spcBef>
            </a:pPr>
            <a:endParaRPr b="0" lang="en-US" sz="28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From an end user’s perspective, this leads to a lack of transparency and accountability of data management and raise the risks of personal data leakage. As all data management mechanisms are operating in a centralized system and under the  control, may still be able to hand over personal data to an unauthorized without the end-user’s knowledge, as far as it is not investigated by supervisory authorities. </a:t>
            </a:r>
            <a:endParaRPr b="0" lang="en-US" sz="28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From an perspective, as the investigation from supervisory authority is occasionally carried out, it is challenging for an  to declare that it has been continuously, securely and legally processing all personal data as required. This is of paramount importance for any to build trust with prospective clients.</a:t>
            </a:r>
            <a:endParaRPr b="0" lang="en-US" sz="2800" spc="-1" strike="noStrike">
              <a:solidFill>
                <a:srgbClr val="000000"/>
              </a:solidFill>
              <a:latin typeface="Calibri"/>
            </a:endParaRPr>
          </a:p>
          <a:p>
            <a:pPr algn="just">
              <a:lnSpc>
                <a:spcPct val="90000"/>
              </a:lnSpc>
              <a:spcBef>
                <a:spcPts val="1001"/>
              </a:spcBef>
            </a:pPr>
            <a:endParaRPr b="0" lang="en-US" sz="2800" spc="-1" strike="noStrike">
              <a:solidFill>
                <a:srgbClr val="000000"/>
              </a:solidFill>
              <a:latin typeface="Calibri"/>
            </a:endParaRPr>
          </a:p>
          <a:p>
            <a:pPr algn="just">
              <a:lnSpc>
                <a:spcPct val="90000"/>
              </a:lnSpc>
              <a:spcBef>
                <a:spcPts val="1001"/>
              </a:spcBef>
            </a:pPr>
            <a:endParaRPr b="0" lang="en-US" sz="28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 name="Title 1"/>
          <p:cNvSpPr txBox="1"/>
          <p:nvPr/>
        </p:nvSpPr>
        <p:spPr>
          <a:xfrm>
            <a:off x="838080" y="365040"/>
            <a:ext cx="10515240" cy="1325160"/>
          </a:xfrm>
          <a:prstGeom prst="rect">
            <a:avLst/>
          </a:prstGeom>
          <a:noFill/>
          <a:ln w="0">
            <a:noFill/>
          </a:ln>
        </p:spPr>
        <p:txBody>
          <a:bodyPr anchor="ctr">
            <a:noAutofit/>
          </a:bodyPr>
          <a:p>
            <a:pPr>
              <a:lnSpc>
                <a:spcPct val="90000"/>
              </a:lnSpc>
            </a:pPr>
            <a:r>
              <a:rPr b="0" lang="en-IN" sz="4400" spc="-1" strike="noStrike">
                <a:solidFill>
                  <a:srgbClr val="000000"/>
                </a:solidFill>
                <a:latin typeface="Times New Roman"/>
              </a:rPr>
              <a:t>PROPOSED SYSTEM</a:t>
            </a:r>
            <a:endParaRPr b="0" lang="en-US" sz="4400" spc="-1" strike="noStrike">
              <a:solidFill>
                <a:srgbClr val="000000"/>
              </a:solidFill>
              <a:latin typeface="Calibri"/>
            </a:endParaRPr>
          </a:p>
        </p:txBody>
      </p:sp>
      <p:sp>
        <p:nvSpPr>
          <p:cNvPr id="46" name="Content Placeholder 2"/>
          <p:cNvSpPr txBox="1"/>
          <p:nvPr/>
        </p:nvSpPr>
        <p:spPr>
          <a:xfrm>
            <a:off x="838080" y="1825560"/>
            <a:ext cx="10515240" cy="4350960"/>
          </a:xfrm>
          <a:prstGeom prst="rect">
            <a:avLst/>
          </a:prstGeom>
          <a:noFill/>
          <a:ln w="0">
            <a:noFill/>
          </a:ln>
        </p:spPr>
        <p:txBody>
          <a:bodyPr>
            <a:normAutofit fontScale="94000"/>
          </a:bodyPr>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In this there are 4 actors the doctor, admin, patient and nurse. the admin holds the role of read in crud it carries the view of doctor ,patient and nurse. Once the appointment request has been sent by the patient the nurse checks the schedule of the doctor and allots the slot to concern doctors. The patient checks the profile and receives the allotted appointment date and time through mail. </a:t>
            </a:r>
            <a:endParaRPr b="0" lang="en-US" sz="28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The doctor will be having a login page after gets logged the particular doctor's profile will be shown and can view the case history with their complete details and does some updating in the application with certain remedies to change the patients history. The nurse holds the study case history of the patient and allotting the appointment is done by the nurse by checking the availability of the doctor. </a:t>
            </a:r>
            <a:endParaRPr b="0" lang="en-US" sz="28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 name="Title 1"/>
          <p:cNvSpPr txBox="1"/>
          <p:nvPr/>
        </p:nvSpPr>
        <p:spPr>
          <a:xfrm>
            <a:off x="838080" y="365040"/>
            <a:ext cx="10515240" cy="1325160"/>
          </a:xfrm>
          <a:prstGeom prst="rect">
            <a:avLst/>
          </a:prstGeom>
          <a:noFill/>
          <a:ln w="0">
            <a:noFill/>
          </a:ln>
        </p:spPr>
        <p:txBody>
          <a:bodyPr anchor="ctr">
            <a:normAutofit/>
          </a:bodyPr>
          <a:p>
            <a:pPr>
              <a:lnSpc>
                <a:spcPct val="90000"/>
              </a:lnSpc>
            </a:pPr>
            <a:r>
              <a:rPr b="0" lang="en-US" sz="4400" spc="-1" strike="noStrike">
                <a:solidFill>
                  <a:srgbClr val="000000"/>
                </a:solidFill>
                <a:latin typeface="Times New Roman"/>
              </a:rPr>
              <a:t>USE CASE DIAGRAM</a:t>
            </a:r>
            <a:endParaRPr b="0" lang="en-US" sz="4400" spc="-1" strike="noStrike">
              <a:solidFill>
                <a:srgbClr val="000000"/>
              </a:solidFill>
              <a:latin typeface="Calibri"/>
            </a:endParaRPr>
          </a:p>
        </p:txBody>
      </p:sp>
      <p:pic>
        <p:nvPicPr>
          <p:cNvPr id="48" name="Content Placeholder 4" descr=""/>
          <p:cNvPicPr/>
          <p:nvPr/>
        </p:nvPicPr>
        <p:blipFill>
          <a:blip r:embed="rId1"/>
          <a:stretch/>
        </p:blipFill>
        <p:spPr>
          <a:xfrm>
            <a:off x="3843720" y="1825560"/>
            <a:ext cx="4504320" cy="435096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9" name="Title 1"/>
          <p:cNvSpPr txBox="1"/>
          <p:nvPr/>
        </p:nvSpPr>
        <p:spPr>
          <a:xfrm>
            <a:off x="838080" y="365040"/>
            <a:ext cx="10515240" cy="1325160"/>
          </a:xfrm>
          <a:prstGeom prst="rect">
            <a:avLst/>
          </a:prstGeom>
          <a:noFill/>
          <a:ln w="0">
            <a:noFill/>
          </a:ln>
        </p:spPr>
        <p:txBody>
          <a:bodyPr anchor="ctr">
            <a:noAutofit/>
          </a:bodyPr>
          <a:p>
            <a:pPr>
              <a:lnSpc>
                <a:spcPct val="90000"/>
              </a:lnSpc>
            </a:pPr>
            <a:r>
              <a:rPr b="0" lang="en-US" sz="4400" spc="-1" strike="noStrike">
                <a:solidFill>
                  <a:srgbClr val="000000"/>
                </a:solidFill>
                <a:latin typeface="Times New Roman"/>
              </a:rPr>
              <a:t>PROJECT FLOW</a:t>
            </a:r>
            <a:endParaRPr b="0" lang="en-US" sz="4400" spc="-1" strike="noStrike">
              <a:solidFill>
                <a:srgbClr val="000000"/>
              </a:solidFill>
              <a:latin typeface="Calibri"/>
            </a:endParaRPr>
          </a:p>
        </p:txBody>
      </p:sp>
      <p:pic>
        <p:nvPicPr>
          <p:cNvPr id="50" name="Content Placeholder 4" descr=""/>
          <p:cNvPicPr/>
          <p:nvPr/>
        </p:nvPicPr>
        <p:blipFill>
          <a:blip r:embed="rId1"/>
          <a:stretch/>
        </p:blipFill>
        <p:spPr>
          <a:xfrm>
            <a:off x="3715920" y="1825560"/>
            <a:ext cx="4759920" cy="435096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 name="Title 1"/>
          <p:cNvSpPr txBox="1"/>
          <p:nvPr/>
        </p:nvSpPr>
        <p:spPr>
          <a:xfrm>
            <a:off x="838080" y="1085760"/>
            <a:ext cx="10515240" cy="1157040"/>
          </a:xfrm>
          <a:prstGeom prst="rect">
            <a:avLst/>
          </a:prstGeom>
          <a:noFill/>
          <a:ln w="0">
            <a:noFill/>
          </a:ln>
        </p:spPr>
        <p:txBody>
          <a:bodyPr anchor="ctr">
            <a:normAutofit/>
          </a:bodyPr>
          <a:p>
            <a:pPr>
              <a:lnSpc>
                <a:spcPct val="90000"/>
              </a:lnSpc>
            </a:pPr>
            <a:r>
              <a:rPr b="0" lang="en-US" sz="4400" spc="-1" strike="noStrike">
                <a:solidFill>
                  <a:srgbClr val="000000"/>
                </a:solidFill>
                <a:latin typeface="Times New Roman"/>
              </a:rPr>
              <a:t>SCREEN SHOTS</a:t>
            </a:r>
            <a:endParaRPr b="0" lang="en-US" sz="4400" spc="-1" strike="noStrike">
              <a:solidFill>
                <a:srgbClr val="000000"/>
              </a:solidFill>
              <a:latin typeface="Calibri"/>
            </a:endParaRPr>
          </a:p>
        </p:txBody>
      </p:sp>
      <p:pic>
        <p:nvPicPr>
          <p:cNvPr id="52" name="" descr=""/>
          <p:cNvPicPr/>
          <p:nvPr/>
        </p:nvPicPr>
        <p:blipFill>
          <a:blip r:embed="rId1"/>
          <a:stretch/>
        </p:blipFill>
        <p:spPr>
          <a:xfrm>
            <a:off x="93960" y="2340000"/>
            <a:ext cx="5120280" cy="2520000"/>
          </a:xfrm>
          <a:prstGeom prst="rect">
            <a:avLst/>
          </a:prstGeom>
          <a:ln w="0">
            <a:noFill/>
          </a:ln>
        </p:spPr>
      </p:pic>
      <p:pic>
        <p:nvPicPr>
          <p:cNvPr id="53" name="" descr=""/>
          <p:cNvPicPr/>
          <p:nvPr/>
        </p:nvPicPr>
        <p:blipFill>
          <a:blip r:embed="rId2"/>
          <a:stretch/>
        </p:blipFill>
        <p:spPr>
          <a:xfrm>
            <a:off x="720000" y="4214520"/>
            <a:ext cx="5400000" cy="2643480"/>
          </a:xfrm>
          <a:prstGeom prst="rect">
            <a:avLst/>
          </a:prstGeom>
          <a:ln w="0">
            <a:noFill/>
          </a:ln>
        </p:spPr>
      </p:pic>
      <p:pic>
        <p:nvPicPr>
          <p:cNvPr id="54" name="" descr=""/>
          <p:cNvPicPr/>
          <p:nvPr/>
        </p:nvPicPr>
        <p:blipFill>
          <a:blip r:embed="rId3"/>
          <a:stretch/>
        </p:blipFill>
        <p:spPr>
          <a:xfrm>
            <a:off x="5400000" y="1440000"/>
            <a:ext cx="5220000" cy="2639880"/>
          </a:xfrm>
          <a:prstGeom prst="rect">
            <a:avLst/>
          </a:prstGeom>
          <a:ln w="0">
            <a:noFill/>
          </a:ln>
        </p:spPr>
      </p:pic>
      <p:pic>
        <p:nvPicPr>
          <p:cNvPr id="55" name="" descr=""/>
          <p:cNvPicPr/>
          <p:nvPr/>
        </p:nvPicPr>
        <p:blipFill>
          <a:blip r:embed="rId4"/>
          <a:stretch/>
        </p:blipFill>
        <p:spPr>
          <a:xfrm>
            <a:off x="7200000" y="4157640"/>
            <a:ext cx="4500000" cy="262080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 name="Title 1"/>
          <p:cNvSpPr txBox="1"/>
          <p:nvPr/>
        </p:nvSpPr>
        <p:spPr>
          <a:xfrm>
            <a:off x="838080" y="365040"/>
            <a:ext cx="10515240" cy="1325160"/>
          </a:xfrm>
          <a:prstGeom prst="rect">
            <a:avLst/>
          </a:prstGeom>
          <a:noFill/>
          <a:ln w="0">
            <a:noFill/>
          </a:ln>
        </p:spPr>
        <p:txBody>
          <a:bodyPr anchor="ctr">
            <a:noAutofit/>
          </a:bodyPr>
          <a:p>
            <a:pPr>
              <a:lnSpc>
                <a:spcPct val="90000"/>
              </a:lnSpc>
            </a:pPr>
            <a:r>
              <a:rPr b="0" lang="en-US" sz="4400" spc="-1" strike="noStrike">
                <a:solidFill>
                  <a:srgbClr val="000000"/>
                </a:solidFill>
                <a:latin typeface="Times New Roman"/>
              </a:rPr>
              <a:t>SCREEN SHOTS</a:t>
            </a:r>
            <a:endParaRPr b="0" lang="en-US" sz="4400" spc="-1" strike="noStrike">
              <a:solidFill>
                <a:srgbClr val="000000"/>
              </a:solidFill>
              <a:latin typeface="Calibri"/>
            </a:endParaRPr>
          </a:p>
        </p:txBody>
      </p:sp>
      <p:pic>
        <p:nvPicPr>
          <p:cNvPr id="57" name="" descr=""/>
          <p:cNvPicPr/>
          <p:nvPr/>
        </p:nvPicPr>
        <p:blipFill>
          <a:blip r:embed="rId1"/>
          <a:stretch/>
        </p:blipFill>
        <p:spPr>
          <a:xfrm>
            <a:off x="180000" y="1440000"/>
            <a:ext cx="6120000" cy="1980000"/>
          </a:xfrm>
          <a:prstGeom prst="rect">
            <a:avLst/>
          </a:prstGeom>
          <a:ln w="0">
            <a:noFill/>
          </a:ln>
        </p:spPr>
      </p:pic>
      <p:pic>
        <p:nvPicPr>
          <p:cNvPr id="58" name="" descr=""/>
          <p:cNvPicPr/>
          <p:nvPr/>
        </p:nvPicPr>
        <p:blipFill>
          <a:blip r:embed="rId2"/>
          <a:stretch/>
        </p:blipFill>
        <p:spPr>
          <a:xfrm>
            <a:off x="360000" y="3580920"/>
            <a:ext cx="6120000" cy="3079080"/>
          </a:xfrm>
          <a:prstGeom prst="rect">
            <a:avLst/>
          </a:prstGeom>
          <a:ln w="0">
            <a:noFill/>
          </a:ln>
        </p:spPr>
      </p:pic>
      <p:pic>
        <p:nvPicPr>
          <p:cNvPr id="59" name="" descr=""/>
          <p:cNvPicPr/>
          <p:nvPr/>
        </p:nvPicPr>
        <p:blipFill>
          <a:blip r:embed="rId3"/>
          <a:stretch/>
        </p:blipFill>
        <p:spPr>
          <a:xfrm>
            <a:off x="6840000" y="720000"/>
            <a:ext cx="5008320" cy="2514600"/>
          </a:xfrm>
          <a:prstGeom prst="rect">
            <a:avLst/>
          </a:prstGeom>
          <a:ln w="0">
            <a:noFill/>
          </a:ln>
        </p:spPr>
      </p:pic>
      <p:pic>
        <p:nvPicPr>
          <p:cNvPr id="60" name="" descr=""/>
          <p:cNvPicPr/>
          <p:nvPr/>
        </p:nvPicPr>
        <p:blipFill>
          <a:blip r:embed="rId4"/>
          <a:stretch/>
        </p:blipFill>
        <p:spPr>
          <a:xfrm>
            <a:off x="6840000" y="3420000"/>
            <a:ext cx="5216760" cy="306000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Title 1"/>
          <p:cNvSpPr txBox="1"/>
          <p:nvPr/>
        </p:nvSpPr>
        <p:spPr>
          <a:xfrm>
            <a:off x="838080" y="365040"/>
            <a:ext cx="10515240" cy="1325160"/>
          </a:xfrm>
          <a:prstGeom prst="rect">
            <a:avLst/>
          </a:prstGeom>
          <a:noFill/>
          <a:ln w="0">
            <a:noFill/>
          </a:ln>
        </p:spPr>
        <p:txBody>
          <a:bodyPr anchor="ctr">
            <a:normAutofit/>
          </a:bodyPr>
          <a:p>
            <a:pPr>
              <a:lnSpc>
                <a:spcPct val="90000"/>
              </a:lnSpc>
            </a:pPr>
            <a:r>
              <a:rPr b="0" lang="en-US" sz="4400" spc="-1" strike="noStrike">
                <a:solidFill>
                  <a:srgbClr val="000000"/>
                </a:solidFill>
                <a:latin typeface="Times New Roman"/>
              </a:rPr>
              <a:t>SCOPE OF THE PROJECT</a:t>
            </a:r>
            <a:endParaRPr b="0" lang="en-US" sz="4400" spc="-1" strike="noStrike">
              <a:solidFill>
                <a:srgbClr val="000000"/>
              </a:solidFill>
              <a:latin typeface="Calibri"/>
            </a:endParaRPr>
          </a:p>
        </p:txBody>
      </p:sp>
      <p:sp>
        <p:nvSpPr>
          <p:cNvPr id="62" name="Content Placeholder 2"/>
          <p:cNvSpPr txBox="1"/>
          <p:nvPr/>
        </p:nvSpPr>
        <p:spPr>
          <a:xfrm>
            <a:off x="838080" y="1825560"/>
            <a:ext cx="10515240" cy="4350960"/>
          </a:xfrm>
          <a:prstGeom prst="rect">
            <a:avLst/>
          </a:prstGeom>
          <a:noFill/>
          <a:ln w="0">
            <a:noFill/>
          </a:ln>
        </p:spPr>
        <p:txBody>
          <a:bodyPr>
            <a:normAutofit fontScale="94000"/>
          </a:bodyPr>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The platform interplays among an honest service of consuming data, a social networking  ensuring that all processing activities over proﬁle data stored in the database are compliant with the GDPR. The feasibility and effectiveness of the design concept are, therefore, successfully demonstrated. In this regard, the crud is not trustworthy as some storage nodes might be malicious.</a:t>
            </a:r>
            <a:endParaRPr b="0" lang="en-US" sz="28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 </a:t>
            </a:r>
            <a:r>
              <a:rPr b="0" lang="en-US" sz="2800" spc="-1" strike="noStrike">
                <a:solidFill>
                  <a:srgbClr val="000000"/>
                </a:solidFill>
                <a:latin typeface="Times New Roman"/>
              </a:rPr>
              <a:t>Thus, more mechanisms need to be implemented to resolve the lack of a trusted centralized activity. As a reward, the system is truly decentralized. As the processing of personal data refers to CRUD operations – which is under the mindset of data storage, an ambitious research direction is to provide computational capability on a role network.</a:t>
            </a:r>
            <a:endParaRPr b="0" lang="en-US" sz="2800" spc="-1" strike="noStrike">
              <a:solidFill>
                <a:srgbClr val="000000"/>
              </a:solidFill>
              <a:latin typeface="Calibri"/>
            </a:endParaRPr>
          </a:p>
          <a:p>
            <a:pPr algn="just">
              <a:lnSpc>
                <a:spcPct val="90000"/>
              </a:lnSpc>
              <a:spcBef>
                <a:spcPts val="1001"/>
              </a:spcBef>
            </a:pPr>
            <a:endParaRPr b="0" lang="en-US" sz="28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Title 1"/>
          <p:cNvSpPr txBox="1"/>
          <p:nvPr/>
        </p:nvSpPr>
        <p:spPr>
          <a:xfrm>
            <a:off x="838080" y="365040"/>
            <a:ext cx="10515240" cy="1325160"/>
          </a:xfrm>
          <a:prstGeom prst="rect">
            <a:avLst/>
          </a:prstGeom>
          <a:noFill/>
          <a:ln w="0">
            <a:noFill/>
          </a:ln>
        </p:spPr>
        <p:txBody>
          <a:bodyPr anchor="ctr">
            <a:noAutofit/>
          </a:bodyPr>
          <a:p>
            <a:pPr>
              <a:lnSpc>
                <a:spcPct val="90000"/>
              </a:lnSpc>
            </a:pPr>
            <a:r>
              <a:rPr b="0" lang="en-IN" sz="4400" spc="-1" strike="noStrike">
                <a:solidFill>
                  <a:srgbClr val="000000"/>
                </a:solidFill>
                <a:latin typeface="Times New Roman"/>
              </a:rPr>
              <a:t>Bottom Line And Future Enhancement</a:t>
            </a:r>
            <a:endParaRPr b="0" lang="en-US" sz="4400" spc="-1" strike="noStrike">
              <a:solidFill>
                <a:srgbClr val="000000"/>
              </a:solidFill>
              <a:latin typeface="Calibri"/>
            </a:endParaRPr>
          </a:p>
        </p:txBody>
      </p:sp>
      <p:sp>
        <p:nvSpPr>
          <p:cNvPr id="64" name="Content Placeholder 2"/>
          <p:cNvSpPr txBox="1"/>
          <p:nvPr/>
        </p:nvSpPr>
        <p:spPr>
          <a:xfrm>
            <a:off x="838080" y="1825560"/>
            <a:ext cx="10515240" cy="4350960"/>
          </a:xfrm>
          <a:prstGeom prst="rect">
            <a:avLst/>
          </a:prstGeom>
          <a:noFill/>
          <a:ln w="0">
            <a:noFill/>
          </a:ln>
        </p:spPr>
        <p:txBody>
          <a:bodyPr>
            <a:normAutofit/>
          </a:bodyPr>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The platform interplays among an honest , a social networking ensuring that all processing activities over proﬁle data stored in the  are compliant with the GDPR. The feasibility and effectiveness of the design concept are, therefore, successfully demonstrated. In this regard, the is not trustworthy as some storage nodes might be malicious. </a:t>
            </a:r>
            <a:endParaRPr b="0" lang="en-US" sz="2800" spc="-1" strike="noStrike">
              <a:solidFill>
                <a:srgbClr val="000000"/>
              </a:solidFill>
              <a:latin typeface="Calibri"/>
            </a:endParaRPr>
          </a:p>
          <a:p>
            <a:pPr marL="228600" indent="-228240" algn="just">
              <a:lnSpc>
                <a:spcPct val="90000"/>
              </a:lnSpc>
              <a:spcBef>
                <a:spcPts val="1001"/>
              </a:spcBef>
              <a:buClr>
                <a:srgbClr val="000000"/>
              </a:buClr>
              <a:buFont typeface="Arial"/>
              <a:buChar char="•"/>
            </a:pPr>
            <a:r>
              <a:rPr b="0" lang="en-US" sz="2800" spc="-1" strike="noStrike">
                <a:solidFill>
                  <a:srgbClr val="000000"/>
                </a:solidFill>
                <a:latin typeface="Times New Roman"/>
              </a:rPr>
              <a:t>Thus, more mechanisms need to be implemented to resolve the lack of a trusted centralized. As a reward, the system is truly decentralized. As the processing of personal data refers to CRUD operations – which is under the mindset of data storage, an ambitious research direction is to provide computational capability on a network.</a:t>
            </a:r>
            <a:endParaRPr b="0" lang="en-US" sz="2800" spc="-1" strike="noStrike">
              <a:solidFill>
                <a:srgbClr val="000000"/>
              </a:solidFill>
              <a:latin typeface="Calibri"/>
            </a:endParaRPr>
          </a:p>
          <a:p>
            <a:pPr algn="just">
              <a:lnSpc>
                <a:spcPct val="90000"/>
              </a:lnSpc>
              <a:spcBef>
                <a:spcPts val="1001"/>
              </a:spcBef>
            </a:pPr>
            <a:endParaRPr b="0" lang="en-US" sz="28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339</TotalTime>
  <Application>LibreOffice/7.1.7.2$Linux_X86_64 LibreOffice_project/10$Build-2</Application>
  <AppVersion>15.0000</AppVersion>
  <Words>666</Words>
  <Paragraphs>22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2020-03-03T08:21:48Z</dcterms:created>
  <dc:creator>Quality.in</dc:creator>
  <dc:description/>
  <dc:language>en-IN</dc:language>
  <cp:lastModifiedBy/>
  <dcterms:modified xsi:type="dcterms:W3CDTF">2022-02-09T11:50:12Z</dcterms:modified>
  <cp:revision>29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10</vt:i4>
  </property>
</Properties>
</file>